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89" r:id="rId3"/>
    <p:sldId id="272" r:id="rId4"/>
    <p:sldId id="273" r:id="rId5"/>
    <p:sldId id="274" r:id="rId6"/>
    <p:sldId id="275" r:id="rId7"/>
    <p:sldId id="290" r:id="rId8"/>
    <p:sldId id="276" r:id="rId9"/>
    <p:sldId id="277" r:id="rId10"/>
    <p:sldId id="278" r:id="rId11"/>
    <p:sldId id="291" r:id="rId12"/>
    <p:sldId id="280" r:id="rId13"/>
    <p:sldId id="281" r:id="rId14"/>
    <p:sldId id="282" r:id="rId15"/>
    <p:sldId id="283" r:id="rId16"/>
    <p:sldId id="284" r:id="rId17"/>
    <p:sldId id="292" r:id="rId18"/>
    <p:sldId id="285" r:id="rId19"/>
    <p:sldId id="287" r:id="rId20"/>
    <p:sldId id="288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 autoAdjust="0"/>
    <p:restoredTop sz="95238" autoAdjust="0"/>
  </p:normalViewPr>
  <p:slideViewPr>
    <p:cSldViewPr snapToGrid="0">
      <p:cViewPr>
        <p:scale>
          <a:sx n="90" d="100"/>
          <a:sy n="90" d="100"/>
        </p:scale>
        <p:origin x="244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9" d="100"/>
          <a:sy n="49" d="100"/>
        </p:scale>
        <p:origin x="1960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5DEFF9-5F4B-48F7-904D-D4A07A39A9F9}" type="datetimeFigureOut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571145-F1F3-413F-94E7-7B73040EB1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17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49884-82F9-4B07-A5E6-264CCCC0B02A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068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1782-6E12-403A-B7C5-F2F91FD7FF7D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057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5B84B-B2BB-4A1F-876E-99550A894BD0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66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9400" y="261936"/>
            <a:ext cx="10515600" cy="1325563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3700" y="1622424"/>
            <a:ext cx="11404600" cy="454469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8E785-FD86-496D-8D60-B9CD3F11370A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585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A6BD-E254-4FBA-B2A0-B4C2E35D7AA6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388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D579E-A166-48A7-86AC-EFFA6EE4FE48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93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F695-6129-4207-BDFD-F94F1A70E7F3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927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5C96-4149-4837-908B-A705C5AAFACE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903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3EF2A-817C-45EE-B8B7-64B3F5EF1E22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09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CC08A-EE55-4385-80CE-64B3C1465CC0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591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26AA-B18B-4AAD-A85D-81C12B74130D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964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09880" y="2327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2760" y="1642744"/>
            <a:ext cx="11404600" cy="4544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8FCE9-0C0A-4EA6-B338-6572F128797A}" type="datetime1">
              <a:rPr lang="ko-KR" altLang="en-US" smtClean="0"/>
              <a:t>2023-07-14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27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EC21E-0993-47D5-92CC-803B0585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986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리눅스시스템 실습 </a:t>
            </a:r>
            <a:r>
              <a:rPr lang="en-US" altLang="ko-KR" dirty="0"/>
              <a:t>#4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파일 복사</a:t>
            </a:r>
            <a:r>
              <a:rPr lang="en-US" altLang="ko-KR" dirty="0"/>
              <a:t>/</a:t>
            </a:r>
            <a:r>
              <a:rPr lang="ko-KR" altLang="en-US" dirty="0"/>
              <a:t>이동</a:t>
            </a:r>
            <a:r>
              <a:rPr lang="en-US" altLang="ko-KR" dirty="0"/>
              <a:t>/</a:t>
            </a:r>
            <a:r>
              <a:rPr lang="ko-KR" altLang="en-US" dirty="0"/>
              <a:t>삭제 명령어 실습</a:t>
            </a:r>
          </a:p>
        </p:txBody>
      </p:sp>
    </p:spTree>
    <p:extLst>
      <p:ext uri="{BB962C8B-B14F-4D97-AF65-F5344CB8AC3E}">
        <p14:creationId xmlns:p14="http://schemas.microsoft.com/office/powerpoint/2010/main" val="2094051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#6 : mv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en-US" altLang="ko-KR" sz="2400" dirty="0"/>
              <a:t>mv </a:t>
            </a:r>
            <a:r>
              <a:rPr lang="ko-KR" altLang="en-US" sz="2400" dirty="0"/>
              <a:t>명령어 사용하기</a:t>
            </a:r>
            <a:endParaRPr lang="en-US" altLang="ko-KR" sz="2400" dirty="0"/>
          </a:p>
          <a:p>
            <a:pPr lvl="1"/>
            <a:r>
              <a:rPr lang="ko-KR" altLang="en-US" sz="2000" dirty="0"/>
              <a:t>파일의 이름 변경에 사용</a:t>
            </a:r>
            <a:endParaRPr lang="en-US" altLang="ko-KR" sz="2000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lvl="1"/>
            <a:endParaRPr lang="en-US" altLang="ko-KR" sz="2000" dirty="0"/>
          </a:p>
          <a:p>
            <a:pPr lvl="1"/>
            <a:r>
              <a:rPr lang="ko-KR" altLang="en-US" sz="2000" dirty="0"/>
              <a:t>파일의 위치를 이동하는데 사용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327B6FD-B3AB-D627-FD29-03379D0988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07" t="25858" r="13773" b="36531"/>
          <a:stretch/>
        </p:blipFill>
        <p:spPr>
          <a:xfrm>
            <a:off x="5641244" y="1102996"/>
            <a:ext cx="5328603" cy="257936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07C4C98-7BF5-B929-6392-4D04438239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2" t="25959" r="13698" b="36430"/>
          <a:stretch/>
        </p:blipFill>
        <p:spPr>
          <a:xfrm>
            <a:off x="5641244" y="3776981"/>
            <a:ext cx="5328603" cy="25793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46C5897-52BA-C42B-C4BF-5F3E0A07A026}"/>
              </a:ext>
            </a:extLst>
          </p:cNvPr>
          <p:cNvSpPr txBox="1"/>
          <p:nvPr/>
        </p:nvSpPr>
        <p:spPr>
          <a:xfrm>
            <a:off x="1141412" y="2576652"/>
            <a:ext cx="2666365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touch cs1.txt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</a:p>
          <a:p>
            <a:r>
              <a:rPr lang="en-US" altLang="ko-KR" sz="2000" dirty="0"/>
              <a:t>$ mv cs1.txt cs2.txt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  <a:endParaRPr lang="ko-KR" alt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E14344-57BF-ABAA-693C-38934940644F}"/>
              </a:ext>
            </a:extLst>
          </p:cNvPr>
          <p:cNvSpPr txBox="1"/>
          <p:nvPr/>
        </p:nvSpPr>
        <p:spPr>
          <a:xfrm>
            <a:off x="1141411" y="4635411"/>
            <a:ext cx="2666365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</a:t>
            </a:r>
            <a:r>
              <a:rPr lang="en-US" altLang="ko-KR" sz="2000" dirty="0" err="1">
                <a:sym typeface="Wingdings" panose="05000000000000000000" pitchFamily="2" charset="2"/>
              </a:rPr>
              <a:t>mkdir</a:t>
            </a:r>
            <a:r>
              <a:rPr lang="en-US" altLang="ko-KR" sz="2000" dirty="0">
                <a:sym typeface="Wingdings" panose="05000000000000000000" pitchFamily="2" charset="2"/>
              </a:rPr>
              <a:t> temp1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mv cs2.txt temp1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temp1 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94846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링크 실습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36072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#7 : ln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3700" y="1551304"/>
            <a:ext cx="11404600" cy="4544695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test.txt </a:t>
            </a:r>
            <a:r>
              <a:rPr lang="ko-KR" altLang="en-US" sz="2400" dirty="0"/>
              <a:t>파일을 만든다</a:t>
            </a:r>
            <a:r>
              <a:rPr lang="en-US" altLang="ko-KR" sz="2400" dirty="0"/>
              <a:t>.</a:t>
            </a:r>
          </a:p>
          <a:p>
            <a:pPr lvl="1"/>
            <a:r>
              <a:rPr lang="ko-KR" altLang="en-US" sz="2000" dirty="0"/>
              <a:t>이 파일에 대해서 하드 링크를 만든다</a:t>
            </a:r>
            <a:r>
              <a:rPr lang="en-US" altLang="ko-KR" sz="2000" dirty="0"/>
              <a:t>.</a:t>
            </a:r>
          </a:p>
          <a:p>
            <a:pPr lvl="1"/>
            <a:r>
              <a:rPr lang="ko-KR" altLang="en-US" sz="2000" dirty="0"/>
              <a:t>이 파일에 대해서 </a:t>
            </a:r>
            <a:r>
              <a:rPr lang="ko-KR" altLang="en-US" sz="2000" dirty="0" err="1"/>
              <a:t>심볼릭</a:t>
            </a:r>
            <a:r>
              <a:rPr lang="ko-KR" altLang="en-US" sz="2000" dirty="0"/>
              <a:t> 링크를 만든다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65B68B-D4FF-A3EA-6421-09BB34FBC12D}"/>
              </a:ext>
            </a:extLst>
          </p:cNvPr>
          <p:cNvSpPr txBox="1"/>
          <p:nvPr/>
        </p:nvSpPr>
        <p:spPr>
          <a:xfrm>
            <a:off x="443316" y="3142499"/>
            <a:ext cx="3650399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touch test.txt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ln test.txt hlink.txt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ln –s test.txt slink.txt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  <a:endParaRPr lang="ko-KR" altLang="en-US" sz="2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C813701-5E7C-08E3-80E1-1F07A66A01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1" t="25630" r="13868" b="37170"/>
          <a:stretch/>
        </p:blipFill>
        <p:spPr>
          <a:xfrm>
            <a:off x="4703732" y="3142499"/>
            <a:ext cx="6434934" cy="308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770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#7 : ln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test.txt  </a:t>
            </a:r>
            <a:r>
              <a:rPr lang="ko-KR" altLang="en-US" sz="2400" dirty="0"/>
              <a:t>파일을 편집한 후 </a:t>
            </a:r>
            <a:r>
              <a:rPr lang="en-US" altLang="ko-KR" sz="2400" dirty="0"/>
              <a:t>test.txt, hlink.txt, slink.txt </a:t>
            </a:r>
            <a:r>
              <a:rPr lang="ko-KR" altLang="en-US" sz="2400" dirty="0"/>
              <a:t>파일의 내용을 확인한다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0020C30-65B5-0FB9-9141-910FB8B46E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08" b="26074"/>
          <a:stretch/>
        </p:blipFill>
        <p:spPr>
          <a:xfrm>
            <a:off x="393700" y="3798648"/>
            <a:ext cx="6164579" cy="292282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8DF4C54-6515-17B3-6DB4-630AF8F470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1" t="25778" r="13430" b="36593"/>
          <a:stretch/>
        </p:blipFill>
        <p:spPr>
          <a:xfrm>
            <a:off x="6216502" y="3763722"/>
            <a:ext cx="5443870" cy="26238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FFF17D-7408-C679-F694-F57D7D0E9D67}"/>
              </a:ext>
            </a:extLst>
          </p:cNvPr>
          <p:cNvSpPr txBox="1"/>
          <p:nvPr/>
        </p:nvSpPr>
        <p:spPr>
          <a:xfrm>
            <a:off x="656192" y="2279630"/>
            <a:ext cx="10067924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</a:t>
            </a:r>
            <a:r>
              <a:rPr lang="en-US" altLang="ko-KR" sz="2000" dirty="0" err="1">
                <a:sym typeface="Wingdings" panose="05000000000000000000" pitchFamily="2" charset="2"/>
              </a:rPr>
              <a:t>gedit</a:t>
            </a:r>
            <a:r>
              <a:rPr lang="en-US" altLang="ko-KR" sz="2000" dirty="0">
                <a:sym typeface="Wingdings" panose="05000000000000000000" pitchFamily="2" charset="2"/>
              </a:rPr>
              <a:t> test.txt // test.txt </a:t>
            </a:r>
            <a:r>
              <a:rPr lang="ko-KR" altLang="en-US" sz="2000" dirty="0">
                <a:sym typeface="Wingdings" panose="05000000000000000000" pitchFamily="2" charset="2"/>
              </a:rPr>
              <a:t>파일 편집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r>
              <a:rPr lang="en-US" altLang="ko-KR" sz="2000" dirty="0"/>
              <a:t>$ cat test.txt</a:t>
            </a:r>
          </a:p>
          <a:p>
            <a:r>
              <a:rPr lang="en-US" altLang="ko-KR" sz="2000" dirty="0"/>
              <a:t>$ cat hlink.txt</a:t>
            </a:r>
          </a:p>
          <a:p>
            <a:r>
              <a:rPr lang="en-US" altLang="ko-KR" sz="2000" dirty="0"/>
              <a:t>$ cat slink.txt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74705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#8 : cp</a:t>
            </a:r>
            <a:r>
              <a:rPr lang="ko-KR" altLang="en-US" dirty="0"/>
              <a:t>와 </a:t>
            </a:r>
            <a:r>
              <a:rPr lang="en-US" altLang="ko-KR" dirty="0"/>
              <a:t>ln </a:t>
            </a:r>
            <a:r>
              <a:rPr lang="ko-KR" altLang="en-US" dirty="0"/>
              <a:t>비교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이 파일</a:t>
            </a:r>
            <a:r>
              <a:rPr lang="en-US" altLang="ko-KR" sz="2400" dirty="0"/>
              <a:t>(test.txt)</a:t>
            </a:r>
            <a:r>
              <a:rPr lang="ko-KR" altLang="en-US" sz="2400" dirty="0"/>
              <a:t>을 복사하여 새로운 파일을 만든다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534FC2-BF58-E979-711C-A673D1DBBD40}"/>
              </a:ext>
            </a:extLst>
          </p:cNvPr>
          <p:cNvSpPr txBox="1"/>
          <p:nvPr/>
        </p:nvSpPr>
        <p:spPr>
          <a:xfrm>
            <a:off x="727076" y="2241360"/>
            <a:ext cx="3873277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cp test.txt copy.txt</a:t>
            </a:r>
            <a:endParaRPr lang="ko-KR" altLang="en-US" sz="20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F13321-7447-11FA-712B-3C3A372AAE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0" t="25926" r="13137" b="30519"/>
          <a:stretch/>
        </p:blipFill>
        <p:spPr>
          <a:xfrm>
            <a:off x="4698498" y="2241360"/>
            <a:ext cx="7001657" cy="389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758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#8 : cp</a:t>
            </a:r>
            <a:r>
              <a:rPr lang="ko-KR" altLang="en-US" dirty="0"/>
              <a:t>와 </a:t>
            </a:r>
            <a:r>
              <a:rPr lang="en-US" altLang="ko-KR" dirty="0"/>
              <a:t>ln </a:t>
            </a:r>
            <a:r>
              <a:rPr lang="ko-KR" altLang="en-US" dirty="0"/>
              <a:t>비교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test.txt </a:t>
            </a:r>
            <a:r>
              <a:rPr lang="ko-KR" altLang="en-US" sz="2400" dirty="0"/>
              <a:t>파일을 편집한 후</a:t>
            </a:r>
            <a:r>
              <a:rPr lang="en-US" altLang="ko-KR" sz="2400" dirty="0"/>
              <a:t> test.txt, copy.txt, hlink.txt, slink.txt </a:t>
            </a:r>
            <a:r>
              <a:rPr lang="ko-KR" altLang="en-US" sz="2400" dirty="0"/>
              <a:t>내용을 확인한다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17D0C3-DFDB-D4CF-D841-5E64C6FDD61C}"/>
              </a:ext>
            </a:extLst>
          </p:cNvPr>
          <p:cNvSpPr txBox="1"/>
          <p:nvPr/>
        </p:nvSpPr>
        <p:spPr>
          <a:xfrm>
            <a:off x="634927" y="2235784"/>
            <a:ext cx="10067924" cy="1631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</a:t>
            </a:r>
            <a:r>
              <a:rPr lang="en-US" altLang="ko-KR" sz="2000" dirty="0" err="1">
                <a:sym typeface="Wingdings" panose="05000000000000000000" pitchFamily="2" charset="2"/>
              </a:rPr>
              <a:t>gedit</a:t>
            </a:r>
            <a:r>
              <a:rPr lang="en-US" altLang="ko-KR" sz="2000" dirty="0">
                <a:sym typeface="Wingdings" panose="05000000000000000000" pitchFamily="2" charset="2"/>
              </a:rPr>
              <a:t> test.txt // test.txt </a:t>
            </a:r>
            <a:r>
              <a:rPr lang="ko-KR" altLang="en-US" sz="2000" dirty="0">
                <a:sym typeface="Wingdings" panose="05000000000000000000" pitchFamily="2" charset="2"/>
              </a:rPr>
              <a:t>파일 편집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r>
              <a:rPr lang="en-US" altLang="ko-KR" sz="2000" dirty="0"/>
              <a:t>$ cat test.txt</a:t>
            </a:r>
          </a:p>
          <a:p>
            <a:r>
              <a:rPr lang="en-US" altLang="ko-KR" sz="2000" dirty="0"/>
              <a:t>$ cat copy.txt</a:t>
            </a:r>
          </a:p>
          <a:p>
            <a:r>
              <a:rPr lang="en-US" altLang="ko-KR" sz="2000" dirty="0"/>
              <a:t>$ cat hlink.txt</a:t>
            </a:r>
          </a:p>
          <a:p>
            <a:r>
              <a:rPr lang="en-US" altLang="ko-KR" sz="2000" dirty="0"/>
              <a:t>$ cat slink.txt</a:t>
            </a:r>
            <a:endParaRPr lang="ko-KR" altLang="en-US" sz="20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7E4BB73-B3CF-E589-94D3-358BF2F6BD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26" b="25687"/>
          <a:stretch/>
        </p:blipFill>
        <p:spPr>
          <a:xfrm>
            <a:off x="652130" y="3995104"/>
            <a:ext cx="5443870" cy="260096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AB00E1C-E0A9-D0AD-8AD3-9B1C427A31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1" t="25778" r="13430" b="36297"/>
          <a:stretch/>
        </p:blipFill>
        <p:spPr>
          <a:xfrm>
            <a:off x="6185550" y="3937952"/>
            <a:ext cx="5354320" cy="260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55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#9 : cp</a:t>
            </a:r>
            <a:r>
              <a:rPr lang="ko-KR" altLang="en-US" dirty="0"/>
              <a:t>와 </a:t>
            </a:r>
            <a:r>
              <a:rPr lang="en-US" altLang="ko-KR" dirty="0"/>
              <a:t>ln </a:t>
            </a:r>
            <a:r>
              <a:rPr lang="ko-KR" altLang="en-US" dirty="0"/>
              <a:t>비교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이들을 상세 </a:t>
            </a:r>
            <a:r>
              <a:rPr lang="ko-KR" altLang="en-US" sz="2400" dirty="0" err="1"/>
              <a:t>리스트하여</a:t>
            </a:r>
            <a:r>
              <a:rPr lang="ko-KR" altLang="en-US" sz="2400" dirty="0"/>
              <a:t> 비교한다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E72407-8D49-FCD7-D43F-D7C7E7AF5EB4}"/>
              </a:ext>
            </a:extLst>
          </p:cNvPr>
          <p:cNvSpPr txBox="1"/>
          <p:nvPr/>
        </p:nvSpPr>
        <p:spPr>
          <a:xfrm>
            <a:off x="655956" y="2214880"/>
            <a:ext cx="3178853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sym typeface="Wingdings" panose="05000000000000000000" pitchFamily="2" charset="2"/>
              </a:rPr>
              <a:t>*</a:t>
            </a:r>
            <a:r>
              <a:rPr lang="en-US" altLang="ko-KR" sz="2000" dirty="0">
                <a:sym typeface="Wingdings" panose="05000000000000000000" pitchFamily="2" charset="2"/>
              </a:rPr>
              <a:t>.txt</a:t>
            </a:r>
            <a:endParaRPr lang="ko-KR" altLang="en-US" sz="20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75DB827-EFD0-5141-D8FD-451E8E70F6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6" t="25778" r="13283" b="42222"/>
          <a:stretch/>
        </p:blipFill>
        <p:spPr>
          <a:xfrm>
            <a:off x="4189507" y="2214879"/>
            <a:ext cx="7653311" cy="313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145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파일 속성 실습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48838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#10 : </a:t>
            </a:r>
            <a:r>
              <a:rPr lang="ko-KR" altLang="en-US" dirty="0"/>
              <a:t>파일 속성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ls -</a:t>
            </a:r>
            <a:r>
              <a:rPr lang="en-US" altLang="ko-KR" sz="2400" dirty="0" err="1"/>
              <a:t>sl</a:t>
            </a:r>
            <a:r>
              <a:rPr lang="en-US" altLang="ko-KR" sz="2400" dirty="0"/>
              <a:t> </a:t>
            </a:r>
            <a:r>
              <a:rPr lang="ko-KR" altLang="en-US" sz="2400" dirty="0"/>
              <a:t>명령어를 사용하고 그 출력 결과를 설명한다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28320" y="4862058"/>
            <a:ext cx="1026668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ls -</a:t>
            </a:r>
            <a:r>
              <a:rPr lang="en-US" altLang="ko-KR" dirty="0" err="1"/>
              <a:t>sl</a:t>
            </a:r>
            <a:r>
              <a:rPr lang="en-US" altLang="ko-KR" dirty="0"/>
              <a:t> </a:t>
            </a:r>
            <a:r>
              <a:rPr lang="ko-KR" altLang="en-US" dirty="0"/>
              <a:t>명령어의 출력 결과 각각에 대해 설명하기</a:t>
            </a:r>
            <a:endParaRPr lang="en-US" altLang="ko-KR" dirty="0"/>
          </a:p>
          <a:p>
            <a:r>
              <a:rPr lang="en-US" altLang="ko-KR" dirty="0"/>
              <a:t>ex) ls -</a:t>
            </a:r>
            <a:r>
              <a:rPr lang="en-US" altLang="ko-KR" dirty="0" err="1"/>
              <a:t>sl</a:t>
            </a:r>
            <a:r>
              <a:rPr lang="en-US" altLang="ko-KR" dirty="0"/>
              <a:t> copy.txt </a:t>
            </a:r>
            <a:r>
              <a:rPr lang="ko-KR" altLang="en-US" dirty="0"/>
              <a:t>명령어 사용했을 경우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copy.txt  </a:t>
            </a:r>
            <a:r>
              <a:rPr lang="ko-KR" altLang="en-US" dirty="0"/>
              <a:t>파일에 할당된 크기는 </a:t>
            </a:r>
            <a:r>
              <a:rPr lang="en-US" altLang="ko-KR" dirty="0"/>
              <a:t>4KB</a:t>
            </a:r>
            <a:r>
              <a:rPr lang="ko-KR" altLang="en-US" dirty="0"/>
              <a:t>이며 파일의 종류는 일반 파일이다</a:t>
            </a:r>
            <a:r>
              <a:rPr lang="en-US" altLang="ko-KR" dirty="0"/>
              <a:t>. </a:t>
            </a:r>
            <a:r>
              <a:rPr lang="ko-KR" altLang="en-US" dirty="0"/>
              <a:t>소유자는 파일의 접근에 대해 </a:t>
            </a:r>
            <a:r>
              <a:rPr lang="en-US" altLang="ko-KR" dirty="0" err="1"/>
              <a:t>rw</a:t>
            </a:r>
            <a:r>
              <a:rPr lang="ko-KR" altLang="en-US" dirty="0"/>
              <a:t>권한</a:t>
            </a:r>
            <a:r>
              <a:rPr lang="en-US" altLang="ko-KR" dirty="0"/>
              <a:t>, </a:t>
            </a:r>
            <a:r>
              <a:rPr lang="ko-KR" altLang="en-US" dirty="0"/>
              <a:t>그룹은 </a:t>
            </a:r>
            <a:r>
              <a:rPr lang="en-US" altLang="ko-KR" dirty="0" err="1"/>
              <a:t>rw</a:t>
            </a:r>
            <a:r>
              <a:rPr lang="ko-KR" altLang="en-US" dirty="0"/>
              <a:t>권한</a:t>
            </a:r>
            <a:r>
              <a:rPr lang="en-US" altLang="ko-KR" dirty="0"/>
              <a:t>, </a:t>
            </a:r>
            <a:r>
              <a:rPr lang="ko-KR" altLang="en-US" dirty="0"/>
              <a:t>기타 사용자는 </a:t>
            </a:r>
            <a:r>
              <a:rPr lang="en-US" altLang="ko-KR" dirty="0"/>
              <a:t>r</a:t>
            </a:r>
            <a:r>
              <a:rPr lang="ko-KR" altLang="en-US" dirty="0"/>
              <a:t>권한을 가진다</a:t>
            </a:r>
            <a:r>
              <a:rPr lang="en-US" altLang="ko-KR" dirty="0"/>
              <a:t>. </a:t>
            </a:r>
            <a:r>
              <a:rPr lang="ko-KR" altLang="en-US" dirty="0"/>
              <a:t>이 파일의 </a:t>
            </a:r>
            <a:r>
              <a:rPr lang="ko-KR" altLang="en-US" dirty="0" err="1"/>
              <a:t>하드링크</a:t>
            </a:r>
            <a:r>
              <a:rPr lang="ko-KR" altLang="en-US" dirty="0"/>
              <a:t> 개수는 </a:t>
            </a:r>
            <a:r>
              <a:rPr lang="en-US" altLang="ko-KR" dirty="0"/>
              <a:t>1</a:t>
            </a:r>
            <a:r>
              <a:rPr lang="ko-KR" altLang="en-US" dirty="0"/>
              <a:t>개이며</a:t>
            </a:r>
            <a:r>
              <a:rPr lang="en-US" altLang="ko-KR" dirty="0"/>
              <a:t>, </a:t>
            </a:r>
            <a:r>
              <a:rPr lang="ko-KR" altLang="en-US" dirty="0"/>
              <a:t>이 파일의 소유자는 </a:t>
            </a:r>
            <a:r>
              <a:rPr lang="en-US" altLang="ko-KR" dirty="0"/>
              <a:t>u2231067</a:t>
            </a:r>
            <a:r>
              <a:rPr lang="ko-KR" altLang="en-US" dirty="0"/>
              <a:t>이고 그룹은 </a:t>
            </a:r>
            <a:r>
              <a:rPr lang="en-US" altLang="ko-KR" dirty="0"/>
              <a:t>u2231067</a:t>
            </a:r>
            <a:r>
              <a:rPr lang="ko-KR" altLang="en-US" dirty="0"/>
              <a:t>이다</a:t>
            </a:r>
            <a:r>
              <a:rPr lang="en-US" altLang="ko-KR" dirty="0"/>
              <a:t>. </a:t>
            </a:r>
            <a:r>
              <a:rPr lang="ko-KR" altLang="en-US" dirty="0"/>
              <a:t>파일의 크기는 </a:t>
            </a:r>
            <a:r>
              <a:rPr lang="en-US" altLang="ko-KR" dirty="0"/>
              <a:t>15</a:t>
            </a:r>
            <a:r>
              <a:rPr lang="ko-KR" altLang="en-US" dirty="0"/>
              <a:t>바이트이다</a:t>
            </a:r>
            <a:r>
              <a:rPr lang="en-US" altLang="ko-KR" dirty="0"/>
              <a:t>. </a:t>
            </a:r>
            <a:r>
              <a:rPr lang="ko-KR" altLang="en-US" dirty="0"/>
              <a:t>그리고 이 파일은 </a:t>
            </a:r>
            <a:r>
              <a:rPr lang="en-US" altLang="ko-KR" dirty="0"/>
              <a:t>9</a:t>
            </a:r>
            <a:r>
              <a:rPr lang="ko-KR" altLang="en-US" dirty="0"/>
              <a:t>월 </a:t>
            </a:r>
            <a:r>
              <a:rPr lang="en-US" altLang="ko-KR" dirty="0"/>
              <a:t>19</a:t>
            </a:r>
            <a:r>
              <a:rPr lang="ko-KR" altLang="en-US" dirty="0"/>
              <a:t>일 </a:t>
            </a:r>
            <a:r>
              <a:rPr lang="en-US" altLang="ko-KR" dirty="0"/>
              <a:t>23</a:t>
            </a:r>
            <a:r>
              <a:rPr lang="ko-KR" altLang="en-US" dirty="0"/>
              <a:t>시 </a:t>
            </a:r>
            <a:r>
              <a:rPr lang="en-US" altLang="ko-KR" dirty="0"/>
              <a:t>05</a:t>
            </a:r>
            <a:r>
              <a:rPr lang="ko-KR" altLang="en-US" dirty="0"/>
              <a:t>분에 마지막으로 수정되었다</a:t>
            </a:r>
            <a:r>
              <a:rPr lang="en-US" altLang="ko-KR" dirty="0"/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E352E12-28DB-FD98-5A40-FF08E4B74F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8" t="25778" r="13430" b="42074"/>
          <a:stretch/>
        </p:blipFill>
        <p:spPr>
          <a:xfrm>
            <a:off x="2672080" y="2195357"/>
            <a:ext cx="6014720" cy="246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297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#11 : </a:t>
            </a:r>
            <a:r>
              <a:rPr lang="ko-KR" altLang="en-US" dirty="0"/>
              <a:t>파일 속성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여러 종류의 파일에 대해서 </a:t>
            </a:r>
            <a:r>
              <a:rPr lang="en-US" altLang="ko-KR" sz="2400" dirty="0"/>
              <a:t>file </a:t>
            </a:r>
            <a:r>
              <a:rPr lang="ko-KR" altLang="en-US" sz="2400" dirty="0"/>
              <a:t>명령어를 사용하고 그 출력 결과를 설명한다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86C716-0D14-20A0-4036-69DBC61EA6EF}"/>
              </a:ext>
            </a:extLst>
          </p:cNvPr>
          <p:cNvSpPr txBox="1"/>
          <p:nvPr/>
        </p:nvSpPr>
        <p:spPr>
          <a:xfrm>
            <a:off x="393700" y="2363893"/>
            <a:ext cx="5723343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r>
              <a:rPr lang="en-US" altLang="ko-KR" sz="2000" dirty="0"/>
              <a:t>$ file </a:t>
            </a:r>
            <a:r>
              <a:rPr lang="ko-KR" altLang="en-US" sz="2000" dirty="0"/>
              <a:t>파일이름</a:t>
            </a:r>
            <a:r>
              <a:rPr lang="en-US" altLang="ko-KR" sz="2000" dirty="0"/>
              <a:t>(copy.txt / temp1 / hlink.txt </a:t>
            </a:r>
            <a:r>
              <a:rPr lang="ko-KR" altLang="en-US" sz="2000" dirty="0"/>
              <a:t>등</a:t>
            </a:r>
            <a:r>
              <a:rPr lang="en-US" altLang="ko-KR" sz="2000" dirty="0"/>
              <a:t>…)</a:t>
            </a:r>
            <a:endParaRPr lang="ko-KR" altLang="en-US" sz="20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2449FAB-0B26-A8B1-9F4A-E764A064D0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4" t="25926" r="13721" b="24741"/>
          <a:stretch/>
        </p:blipFill>
        <p:spPr>
          <a:xfrm>
            <a:off x="6224630" y="2363893"/>
            <a:ext cx="5592851" cy="354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5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파일 복사 실습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391359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#12 : </a:t>
            </a:r>
            <a:r>
              <a:rPr lang="ko-KR" altLang="en-US" dirty="0"/>
              <a:t>파일 속성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3700" y="1530984"/>
            <a:ext cx="11404600" cy="4544695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test.txt </a:t>
            </a:r>
            <a:r>
              <a:rPr lang="ko-KR" altLang="en-US" sz="2400" dirty="0"/>
              <a:t>파일을 만들고 </a:t>
            </a:r>
            <a:r>
              <a:rPr lang="en-US" altLang="ko-KR" sz="2400" dirty="0" err="1"/>
              <a:t>chmod</a:t>
            </a:r>
            <a:r>
              <a:rPr lang="en-US" altLang="ko-KR" sz="2400" dirty="0"/>
              <a:t> </a:t>
            </a:r>
            <a:r>
              <a:rPr lang="ko-KR" altLang="en-US" sz="2400" dirty="0"/>
              <a:t>명령어를 사용하여 파일 접근 권한을 변경한다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 그 결과를 설명한다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97D0BC-5687-7378-07F2-20882A0D6AC5}"/>
              </a:ext>
            </a:extLst>
          </p:cNvPr>
          <p:cNvSpPr txBox="1"/>
          <p:nvPr/>
        </p:nvSpPr>
        <p:spPr>
          <a:xfrm>
            <a:off x="568872" y="2600878"/>
            <a:ext cx="3382010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ls –l</a:t>
            </a:r>
          </a:p>
          <a:p>
            <a:r>
              <a:rPr lang="en-US" altLang="ko-KR" sz="2000" dirty="0"/>
              <a:t>$ </a:t>
            </a:r>
            <a:r>
              <a:rPr lang="en-US" altLang="ko-KR" sz="2000" dirty="0" err="1"/>
              <a:t>chmod</a:t>
            </a:r>
            <a:r>
              <a:rPr lang="en-US" altLang="ko-KR" sz="2000" dirty="0"/>
              <a:t> </a:t>
            </a:r>
            <a:r>
              <a:rPr lang="en-US" altLang="ko-KR" sz="2000" dirty="0" err="1"/>
              <a:t>go+w</a:t>
            </a:r>
            <a:r>
              <a:rPr lang="en-US" altLang="ko-KR" sz="2000" dirty="0"/>
              <a:t> test.txt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–l</a:t>
            </a:r>
          </a:p>
          <a:p>
            <a:r>
              <a:rPr lang="en-US" altLang="ko-KR" sz="2000" dirty="0"/>
              <a:t>$ </a:t>
            </a:r>
            <a:r>
              <a:rPr lang="en-US" altLang="ko-KR" sz="2000" dirty="0" err="1"/>
              <a:t>chmod</a:t>
            </a:r>
            <a:r>
              <a:rPr lang="en-US" altLang="ko-KR" sz="2000" dirty="0"/>
              <a:t> 644 test.txt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–l</a:t>
            </a:r>
          </a:p>
          <a:p>
            <a:r>
              <a:rPr lang="en-US" altLang="ko-KR" sz="2000" dirty="0"/>
              <a:t>$ </a:t>
            </a:r>
            <a:r>
              <a:rPr lang="en-US" altLang="ko-KR" sz="2000" dirty="0" err="1"/>
              <a:t>chmod</a:t>
            </a:r>
            <a:r>
              <a:rPr lang="en-US" altLang="ko-KR" sz="2000" dirty="0"/>
              <a:t> 666 test.txt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–l</a:t>
            </a:r>
          </a:p>
          <a:p>
            <a:r>
              <a:rPr lang="en-US" altLang="ko-KR" sz="2000" dirty="0"/>
              <a:t>$ </a:t>
            </a:r>
            <a:r>
              <a:rPr lang="en-US" altLang="ko-KR" sz="2000" dirty="0" err="1"/>
              <a:t>chmod</a:t>
            </a:r>
            <a:r>
              <a:rPr lang="en-US" altLang="ko-KR" sz="2000" dirty="0"/>
              <a:t> 400 test.txt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88AB069-4C2D-22F4-271A-D1251A0AC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73" t="26074" r="13576" b="25185"/>
          <a:stretch/>
        </p:blipFill>
        <p:spPr>
          <a:xfrm>
            <a:off x="4620438" y="2445971"/>
            <a:ext cx="6508306" cy="408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20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075EF225-E214-F21C-45C8-6191FEBDC9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2" t="23657" r="9041" b="45209"/>
          <a:stretch/>
        </p:blipFill>
        <p:spPr>
          <a:xfrm>
            <a:off x="4345332" y="3156886"/>
            <a:ext cx="7607232" cy="304515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#1 : cp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3699" y="1622424"/>
            <a:ext cx="11304965" cy="4544695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새로운 디렉터리 </a:t>
            </a:r>
            <a:r>
              <a:rPr lang="en-US" altLang="ko-KR" sz="2000" dirty="0"/>
              <a:t>temp1</a:t>
            </a:r>
            <a:r>
              <a:rPr lang="ko-KR" altLang="en-US" sz="2000" dirty="0"/>
              <a:t>을 만들고 그 곳에 </a:t>
            </a:r>
            <a:r>
              <a:rPr lang="en-US" altLang="ko-KR" sz="2000" dirty="0"/>
              <a:t>/</a:t>
            </a:r>
            <a:r>
              <a:rPr lang="en-US" altLang="ko-KR" sz="2000" dirty="0" err="1"/>
              <a:t>etc</a:t>
            </a:r>
            <a:r>
              <a:rPr lang="en-US" altLang="ko-KR" sz="2000" dirty="0"/>
              <a:t>/services </a:t>
            </a:r>
            <a:r>
              <a:rPr lang="ko-KR" altLang="en-US" sz="2000" dirty="0"/>
              <a:t>파일을 복사한다</a:t>
            </a:r>
            <a:r>
              <a:rPr lang="en-US" altLang="ko-KR" sz="2000" dirty="0"/>
              <a:t>. </a:t>
            </a:r>
          </a:p>
          <a:p>
            <a:r>
              <a:rPr lang="ko-KR" altLang="en-US" sz="2000" dirty="0"/>
              <a:t>디렉터리를 리스트해서 복사된 파일을 확인한다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97920" y="2629101"/>
            <a:ext cx="617728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600" dirty="0"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sym typeface="Wingdings" panose="05000000000000000000" pitchFamily="2" charset="2"/>
              </a:rPr>
              <a:t>실습의 편의를 위해 이번 실습을 위한 </a:t>
            </a:r>
            <a:r>
              <a:rPr lang="en-US" altLang="ko-KR" sz="1600" dirty="0">
                <a:sym typeface="Wingdings" panose="05000000000000000000" pitchFamily="2" charset="2"/>
              </a:rPr>
              <a:t>chap04 </a:t>
            </a:r>
            <a:r>
              <a:rPr lang="ko-KR" altLang="en-US" sz="1600" dirty="0">
                <a:sym typeface="Wingdings" panose="05000000000000000000" pitchFamily="2" charset="2"/>
              </a:rPr>
              <a:t>디렉토리 생성</a:t>
            </a:r>
            <a:endParaRPr lang="ko-KR" alt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155A92-0071-278C-4225-9889C0585D4A}"/>
              </a:ext>
            </a:extLst>
          </p:cNvPr>
          <p:cNvSpPr txBox="1"/>
          <p:nvPr/>
        </p:nvSpPr>
        <p:spPr>
          <a:xfrm>
            <a:off x="393699" y="3156886"/>
            <a:ext cx="3758182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</a:t>
            </a:r>
            <a:r>
              <a:rPr lang="en-US" altLang="ko-KR" sz="2000" dirty="0" err="1">
                <a:sym typeface="Wingdings" panose="05000000000000000000" pitchFamily="2" charset="2"/>
              </a:rPr>
              <a:t>mkdir</a:t>
            </a:r>
            <a:r>
              <a:rPr lang="en-US" altLang="ko-KR" sz="2000" dirty="0">
                <a:sym typeface="Wingdings" panose="05000000000000000000" pitchFamily="2" charset="2"/>
              </a:rPr>
              <a:t> temp1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cp /</a:t>
            </a:r>
            <a:r>
              <a:rPr lang="en-US" altLang="ko-KR" sz="2000" dirty="0" err="1">
                <a:sym typeface="Wingdings" panose="05000000000000000000" pitchFamily="2" charset="2"/>
              </a:rPr>
              <a:t>etc</a:t>
            </a:r>
            <a:r>
              <a:rPr lang="en-US" altLang="ko-KR" sz="2000" dirty="0">
                <a:sym typeface="Wingdings" panose="05000000000000000000" pitchFamily="2" charset="2"/>
              </a:rPr>
              <a:t>/services temp1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temp1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51904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#2 : cp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이 디렉터리에 </a:t>
            </a:r>
            <a:r>
              <a:rPr lang="en-US" altLang="ko-KR" sz="2400" dirty="0"/>
              <a:t>/</a:t>
            </a:r>
            <a:r>
              <a:rPr lang="en-US" altLang="ko-KR" sz="2400" dirty="0" err="1"/>
              <a:t>etc</a:t>
            </a:r>
            <a:r>
              <a:rPr lang="en-US" altLang="ko-KR" sz="2400" dirty="0"/>
              <a:t>/</a:t>
            </a:r>
            <a:r>
              <a:rPr lang="en-US" altLang="ko-KR" sz="2400" dirty="0" err="1"/>
              <a:t>passwd</a:t>
            </a:r>
            <a:r>
              <a:rPr lang="en-US" altLang="ko-KR" sz="2400" dirty="0"/>
              <a:t> </a:t>
            </a:r>
            <a:r>
              <a:rPr lang="ko-KR" altLang="en-US" sz="2400" dirty="0"/>
              <a:t>파일을 복사한다</a:t>
            </a:r>
            <a:r>
              <a:rPr lang="en-US" altLang="ko-KR" sz="2400" dirty="0"/>
              <a:t>. </a:t>
            </a:r>
          </a:p>
          <a:p>
            <a:r>
              <a:rPr lang="ko-KR" altLang="en-US" sz="2400" dirty="0"/>
              <a:t>디렉터리를 </a:t>
            </a:r>
            <a:r>
              <a:rPr lang="ko-KR" altLang="en-US" sz="2400" dirty="0" err="1"/>
              <a:t>리스트해서</a:t>
            </a:r>
            <a:r>
              <a:rPr lang="ko-KR" altLang="en-US" sz="2400" dirty="0"/>
              <a:t> 복사된 파일을 확인한다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7D60A0-8DE7-15C1-48E8-37B53186FD17}"/>
              </a:ext>
            </a:extLst>
          </p:cNvPr>
          <p:cNvSpPr txBox="1"/>
          <p:nvPr/>
        </p:nvSpPr>
        <p:spPr>
          <a:xfrm>
            <a:off x="693113" y="2749087"/>
            <a:ext cx="3521694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cp /</a:t>
            </a:r>
            <a:r>
              <a:rPr lang="en-US" altLang="ko-KR" sz="2000" dirty="0" err="1">
                <a:sym typeface="Wingdings" panose="05000000000000000000" pitchFamily="2" charset="2"/>
              </a:rPr>
              <a:t>etc</a:t>
            </a:r>
            <a:r>
              <a:rPr lang="en-US" altLang="ko-KR" sz="2000" dirty="0">
                <a:sym typeface="Wingdings" panose="05000000000000000000" pitchFamily="2" charset="2"/>
              </a:rPr>
              <a:t>/passwd temp1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temp1</a:t>
            </a:r>
            <a:endParaRPr lang="ko-KR" altLang="en-US" sz="20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77E7FC3-D869-86E3-8D1B-77572355F4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1" t="23657" r="8895" b="44445"/>
          <a:stretch/>
        </p:blipFill>
        <p:spPr>
          <a:xfrm>
            <a:off x="4466817" y="2749087"/>
            <a:ext cx="7589542" cy="31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818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#2 : cp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5F94DC-8BFC-7DC0-EB41-101A5B745AE2}"/>
              </a:ext>
            </a:extLst>
          </p:cNvPr>
          <p:cNvSpPr txBox="1"/>
          <p:nvPr/>
        </p:nvSpPr>
        <p:spPr>
          <a:xfrm>
            <a:off x="452120" y="1421989"/>
            <a:ext cx="7828280" cy="12618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cp –</a:t>
            </a:r>
            <a:r>
              <a:rPr lang="en-US" altLang="ko-KR" sz="2000" dirty="0" err="1">
                <a:sym typeface="Wingdings" panose="05000000000000000000" pitchFamily="2" charset="2"/>
              </a:rPr>
              <a:t>i</a:t>
            </a:r>
            <a:r>
              <a:rPr lang="en-US" altLang="ko-KR" sz="2000" dirty="0">
                <a:sym typeface="Wingdings" panose="05000000000000000000" pitchFamily="2" charset="2"/>
              </a:rPr>
              <a:t> (</a:t>
            </a:r>
            <a:r>
              <a:rPr lang="ko-KR" altLang="en-US" sz="2000" dirty="0">
                <a:sym typeface="Wingdings" panose="05000000000000000000" pitchFamily="2" charset="2"/>
              </a:rPr>
              <a:t>옵션 사용하기</a:t>
            </a:r>
            <a:r>
              <a:rPr lang="en-US" altLang="ko-KR" sz="2000" dirty="0">
                <a:sym typeface="Wingdings" panose="05000000000000000000" pitchFamily="2" charset="2"/>
              </a:rPr>
              <a:t>)</a:t>
            </a:r>
          </a:p>
          <a:p>
            <a:endParaRPr lang="en-US" altLang="ko-KR" sz="2000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# </a:t>
            </a:r>
            <a:r>
              <a:rPr lang="ko-KR" altLang="en-US" dirty="0">
                <a:sym typeface="Wingdings" panose="05000000000000000000" pitchFamily="2" charset="2"/>
              </a:rPr>
              <a:t>복사하려는 파일과 같은 이름의 파일이 이미 해당 디렉터리에 있는 경우</a:t>
            </a:r>
            <a:r>
              <a:rPr lang="en-US" altLang="ko-KR" dirty="0">
                <a:sym typeface="Wingdings" panose="05000000000000000000" pitchFamily="2" charset="2"/>
              </a:rPr>
              <a:t>,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# </a:t>
            </a:r>
            <a:r>
              <a:rPr lang="en-US" altLang="ko-KR" dirty="0" err="1">
                <a:sym typeface="Wingdings" panose="05000000000000000000" pitchFamily="2" charset="2"/>
              </a:rPr>
              <a:t>i</a:t>
            </a:r>
            <a:r>
              <a:rPr lang="en-US" altLang="ko-KR" dirty="0">
                <a:sym typeface="Wingdings" panose="05000000000000000000" pitchFamily="2" charset="2"/>
              </a:rPr>
              <a:t>(interactive) </a:t>
            </a:r>
            <a:r>
              <a:rPr lang="ko-KR" altLang="en-US" dirty="0">
                <a:sym typeface="Wingdings" panose="05000000000000000000" pitchFamily="2" charset="2"/>
              </a:rPr>
              <a:t>옵션을 이용하여 안전하게 복사하기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C3804D2-6E6D-E8DA-BBCE-033459EB46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02" b="27476"/>
          <a:stretch/>
        </p:blipFill>
        <p:spPr>
          <a:xfrm>
            <a:off x="452120" y="2780490"/>
            <a:ext cx="5532120" cy="397352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E0E9475-E171-2958-F0FA-F3EA94EC29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8" t="25778" r="13283" b="36445"/>
          <a:stretch/>
        </p:blipFill>
        <p:spPr>
          <a:xfrm>
            <a:off x="6094516" y="2780489"/>
            <a:ext cx="5919684" cy="312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14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#3 : cp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temp1 </a:t>
            </a:r>
            <a:r>
              <a:rPr lang="ko-KR" altLang="en-US" sz="2400" dirty="0"/>
              <a:t>디렉터리를 </a:t>
            </a:r>
            <a:r>
              <a:rPr lang="en-US" altLang="ko-KR" sz="2400" dirty="0"/>
              <a:t>temp2 </a:t>
            </a:r>
            <a:r>
              <a:rPr lang="ko-KR" altLang="en-US" sz="2400" dirty="0"/>
              <a:t>디렉터리에 복사한 후 이를 확인한다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E09A59-444E-9B35-D9DD-172A3ACD0624}"/>
              </a:ext>
            </a:extLst>
          </p:cNvPr>
          <p:cNvSpPr txBox="1"/>
          <p:nvPr/>
        </p:nvSpPr>
        <p:spPr>
          <a:xfrm>
            <a:off x="519685" y="2258809"/>
            <a:ext cx="3826070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cp temp1 temp2 // </a:t>
            </a:r>
            <a:r>
              <a:rPr lang="ko-KR" altLang="en-US" sz="2000" dirty="0">
                <a:sym typeface="Wingdings" panose="05000000000000000000" pitchFamily="2" charset="2"/>
              </a:rPr>
              <a:t>오류</a:t>
            </a:r>
            <a:r>
              <a:rPr lang="en-US" altLang="ko-KR" sz="2000" dirty="0">
                <a:sym typeface="Wingdings" panose="05000000000000000000" pitchFamily="2" charset="2"/>
              </a:rPr>
              <a:t>!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cp –r temp1 temp2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  <a:endParaRPr lang="ko-KR" altLang="en-US" sz="20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C4855F5-62A0-1383-0D43-F0161EA302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4" t="25778" r="13284" b="36445"/>
          <a:stretch/>
        </p:blipFill>
        <p:spPr>
          <a:xfrm>
            <a:off x="4583646" y="2258809"/>
            <a:ext cx="7340639" cy="353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020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파일 삭제 실습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16830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#4 : </a:t>
            </a:r>
            <a:r>
              <a:rPr lang="en-US" altLang="ko-KR" dirty="0" err="1"/>
              <a:t>rmdir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3700" y="1459864"/>
            <a:ext cx="11404600" cy="4544695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temp1 </a:t>
            </a:r>
            <a:r>
              <a:rPr lang="ko-KR" altLang="en-US" sz="2400" dirty="0"/>
              <a:t>디렉터리 내의 모든 파일을 삭제한 후 이 디렉터리를 삭제한다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01A0AA-7B03-479F-41F9-7D80E6D9858F}"/>
              </a:ext>
            </a:extLst>
          </p:cNvPr>
          <p:cNvSpPr txBox="1"/>
          <p:nvPr/>
        </p:nvSpPr>
        <p:spPr>
          <a:xfrm>
            <a:off x="727076" y="1995535"/>
            <a:ext cx="10067924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</a:t>
            </a:r>
            <a:r>
              <a:rPr lang="en-US" altLang="ko-KR" sz="2000" dirty="0" err="1">
                <a:sym typeface="Wingdings" panose="05000000000000000000" pitchFamily="2" charset="2"/>
              </a:rPr>
              <a:t>rmdir</a:t>
            </a:r>
            <a:r>
              <a:rPr lang="en-US" altLang="ko-KR" sz="2000" dirty="0">
                <a:sym typeface="Wingdings" panose="05000000000000000000" pitchFamily="2" charset="2"/>
              </a:rPr>
              <a:t> temp1 // </a:t>
            </a:r>
            <a:r>
              <a:rPr lang="ko-KR" altLang="en-US" sz="2000" dirty="0">
                <a:sym typeface="Wingdings" panose="05000000000000000000" pitchFamily="2" charset="2"/>
              </a:rPr>
              <a:t>오류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r>
              <a:rPr lang="en-US" altLang="ko-KR" sz="2000" dirty="0">
                <a:sym typeface="Wingdings" panose="05000000000000000000" pitchFamily="2" charset="2"/>
              </a:rPr>
              <a:t>$        …        // temp1 </a:t>
            </a:r>
            <a:r>
              <a:rPr lang="ko-KR" altLang="en-US" sz="2000" dirty="0">
                <a:sym typeface="Wingdings" panose="05000000000000000000" pitchFamily="2" charset="2"/>
              </a:rPr>
              <a:t>디렉터리 내의 모든 파일을 삭제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r>
              <a:rPr lang="en-US" altLang="ko-KR" sz="2000" dirty="0">
                <a:sym typeface="Wingdings" panose="05000000000000000000" pitchFamily="2" charset="2"/>
              </a:rPr>
              <a:t>$ </a:t>
            </a:r>
            <a:r>
              <a:rPr lang="en-US" altLang="ko-KR" sz="2000" dirty="0" err="1">
                <a:sym typeface="Wingdings" panose="05000000000000000000" pitchFamily="2" charset="2"/>
              </a:rPr>
              <a:t>rmdir</a:t>
            </a:r>
            <a:r>
              <a:rPr lang="en-US" altLang="ko-KR" sz="2000" dirty="0">
                <a:sym typeface="Wingdings" panose="05000000000000000000" pitchFamily="2" charset="2"/>
              </a:rPr>
              <a:t> temp1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  <a:endParaRPr lang="ko-KR" altLang="en-US" sz="2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5D7F194-C071-9CED-79C5-14E863BACE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1" t="25778" r="13137" b="30371"/>
          <a:stretch/>
        </p:blipFill>
        <p:spPr>
          <a:xfrm>
            <a:off x="538480" y="3531552"/>
            <a:ext cx="5374640" cy="30073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6C1F68D-9699-D06D-325F-908B44EF90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8" t="25926" r="13430" b="42815"/>
          <a:stretch/>
        </p:blipFill>
        <p:spPr>
          <a:xfrm>
            <a:off x="6096000" y="3603899"/>
            <a:ext cx="6018714" cy="240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48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 </a:t>
            </a:r>
            <a:r>
              <a:rPr lang="en-US" altLang="ko-KR" dirty="0"/>
              <a:t>#5 : rm -r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temp2 </a:t>
            </a:r>
            <a:r>
              <a:rPr lang="ko-KR" altLang="en-US" sz="2400" dirty="0"/>
              <a:t>디렉터리를 단번에 삭제한 후 이를 확인한다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EC21E-0993-47D5-92CC-803B0585E32A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C1B028-1137-23E5-B733-144896763309}"/>
              </a:ext>
            </a:extLst>
          </p:cNvPr>
          <p:cNvSpPr txBox="1"/>
          <p:nvPr/>
        </p:nvSpPr>
        <p:spPr>
          <a:xfrm>
            <a:off x="727076" y="2265342"/>
            <a:ext cx="3242412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ym typeface="Wingdings" panose="05000000000000000000" pitchFamily="2" charset="2"/>
              </a:rPr>
              <a:t>$ rm –r temp2</a:t>
            </a:r>
          </a:p>
          <a:p>
            <a:r>
              <a:rPr lang="en-US" altLang="ko-KR" sz="2000" dirty="0">
                <a:sym typeface="Wingdings" panose="05000000000000000000" pitchFamily="2" charset="2"/>
              </a:rPr>
              <a:t>$ ls –</a:t>
            </a:r>
            <a:r>
              <a:rPr lang="en-US" altLang="ko-KR" sz="2000" dirty="0" err="1">
                <a:sym typeface="Wingdings" panose="05000000000000000000" pitchFamily="2" charset="2"/>
              </a:rPr>
              <a:t>sl</a:t>
            </a:r>
            <a:r>
              <a:rPr lang="en-US" altLang="ko-KR" sz="2000" dirty="0">
                <a:sym typeface="Wingdings" panose="05000000000000000000" pitchFamily="2" charset="2"/>
              </a:rPr>
              <a:t> </a:t>
            </a:r>
            <a:endParaRPr lang="ko-KR" altLang="en-US" sz="20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EDFC27-9D09-699F-5F8A-DEC96CA04F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73" t="25630" r="13137" b="36593"/>
          <a:stretch/>
        </p:blipFill>
        <p:spPr>
          <a:xfrm>
            <a:off x="4302863" y="2265342"/>
            <a:ext cx="7374669" cy="356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96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6439</TotalTime>
  <Words>738</Words>
  <Application>Microsoft Office PowerPoint</Application>
  <PresentationFormat>와이드스크린</PresentationFormat>
  <Paragraphs>118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맑은 고딕</vt:lpstr>
      <vt:lpstr>Arial</vt:lpstr>
      <vt:lpstr>Wingdings</vt:lpstr>
      <vt:lpstr>Office 테마</vt:lpstr>
      <vt:lpstr>리눅스시스템 실습 #4</vt:lpstr>
      <vt:lpstr>파일 복사 실습</vt:lpstr>
      <vt:lpstr>실습 문제 #1 : cp</vt:lpstr>
      <vt:lpstr>실습 문제 #2 : cp</vt:lpstr>
      <vt:lpstr>실습 문제 #2 : cp</vt:lpstr>
      <vt:lpstr>실습 문제 #3 : cp</vt:lpstr>
      <vt:lpstr>파일 삭제 실습</vt:lpstr>
      <vt:lpstr>실습 문제 #4 : rmdir</vt:lpstr>
      <vt:lpstr>실습 문제 #5 : rm -r</vt:lpstr>
      <vt:lpstr>실습 문제 #6 : mv</vt:lpstr>
      <vt:lpstr>링크 실습</vt:lpstr>
      <vt:lpstr>실습 문제 #7 : ln</vt:lpstr>
      <vt:lpstr>실습 문제 #7 : ln </vt:lpstr>
      <vt:lpstr>실습 문제 #8 : cp와 ln 비교</vt:lpstr>
      <vt:lpstr>실습 문제 #8 : cp와 ln 비교</vt:lpstr>
      <vt:lpstr>실습 문제 #9 : cp와 ln 비교</vt:lpstr>
      <vt:lpstr>파일 속성 실습</vt:lpstr>
      <vt:lpstr>실습 문제 #10 : 파일 속성</vt:lpstr>
      <vt:lpstr>실습 문제 #11 : 파일 속성</vt:lpstr>
      <vt:lpstr>실습 문제 #12 : 파일 속성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리눅스시스템 실습 #1</dc:title>
  <dc:creator>SM-PC</dc:creator>
  <cp:lastModifiedBy>SM-PC</cp:lastModifiedBy>
  <cp:revision>149</cp:revision>
  <dcterms:created xsi:type="dcterms:W3CDTF">2021-08-30T11:09:34Z</dcterms:created>
  <dcterms:modified xsi:type="dcterms:W3CDTF">2023-07-14T00:33:05Z</dcterms:modified>
</cp:coreProperties>
</file>

<file path=docProps/thumbnail.jpeg>
</file>